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59" r:id="rId5"/>
    <p:sldId id="273" r:id="rId6"/>
    <p:sldId id="276" r:id="rId7"/>
    <p:sldId id="260" r:id="rId8"/>
    <p:sldId id="277" r:id="rId9"/>
    <p:sldId id="261" r:id="rId10"/>
    <p:sldId id="280" r:id="rId11"/>
    <p:sldId id="281" r:id="rId12"/>
    <p:sldId id="282" r:id="rId13"/>
    <p:sldId id="279" r:id="rId14"/>
    <p:sldId id="283" r:id="rId15"/>
    <p:sldId id="285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19EA4-97BB-40D3-8783-E89377D6B3E4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EFCE4-6BC2-4E54-B73F-8EE02A2D9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0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FCE4-6BC2-4E54-B73F-8EE02A2D9E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9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FCE4-6BC2-4E54-B73F-8EE02A2D9E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8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FCE4-6BC2-4E54-B73F-8EE02A2D9E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FCE4-6BC2-4E54-B73F-8EE02A2D9E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9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953AF-98DC-468F-8C17-18B11C41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621125-FD79-4620-80D5-775930B53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153CA-4C8F-4DA0-857D-D4F6318A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C30D6-EF8B-4BF0-A711-4B2D95FD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2EBC-2B08-4436-92D2-B4400A51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4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A0FC-1DF7-43F1-8C02-BF0B5836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ECEAD8-871A-4CF9-B047-D33D6ED83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C9DD2-67B5-46C1-B5B5-9BBD4E88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05A58-0B59-4785-97E6-E4A1FC9D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92F9C-77A1-4553-AFD8-93074EED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AA46E5-818A-47C6-B260-FAF4EC6FE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B0F2D8-4AA3-43D5-8C2B-632462D6A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CECDDB-554C-48DF-A87E-8966FE48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735A8-170C-4EDA-A565-EF4BDC1B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1A656-67B4-42BB-8CAE-BF2EADA2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2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44F69-6F45-4E79-9959-2C30955F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C65EB-3F3A-42F0-98B1-553E32D5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F21E3-DB46-49FA-B8B2-E1D5C8A9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85AC1-66AA-4884-9570-5AAFCA5E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7A389-38FB-4F7A-902F-164DE1EA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7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82C7-3D0C-433D-ACA3-BA6F0559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74D52-0D74-4651-8762-B425AF691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D0159-7C0C-4F95-B26D-B7FC68DA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CD9C9-4508-4403-8870-C9FC92E6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DA49A4-75B1-47F7-8EDF-298B03BC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4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0FC3A-81BE-4B5A-AF52-10C7282B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EF330-568A-4B14-B697-3BF573944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837BB-4398-4970-B37E-4B100D43A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5BAF56-A493-4144-9039-BE4D2A48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D5DA05-80A4-4DBF-A1B3-91A706FF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631586-4025-4853-8FFD-3C28E6F7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9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7381A-7593-4B79-82E0-FD30703A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E6630D-EC91-40A1-91F7-A49FCD6EA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37C6B8-AB86-48EC-AB33-E4D302D4C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05F43-69AA-4DF9-A457-123566152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6D0E98-B102-4277-B5C1-55D185BA0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5F210F-95B0-4757-88E1-8DE6BDEE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1D00BD-F25D-41F8-A7A8-38EA8C37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D995A0-5D3A-4085-A530-C4C9C589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3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39F47-4B14-4119-A029-D290645C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A611B5-2A61-4DE7-8628-69A89E1F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1A6AA9-C775-419D-84DC-D9E1A29F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CE27BF-442F-4231-9BB9-7BBC6810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30B364-4124-48E1-8B6E-23FFB2FF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9A01F9-E63D-44DF-83CB-CFA2BC8F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6272D-751A-4569-8216-D4A10DA2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E96A-CB12-4306-80D2-A0FAF7B7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D9789-9527-42D9-96BA-9206AE1E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9B303B-98CD-4188-B576-56FB61996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3F761-DE01-4E72-A92B-D639691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BCDB2-2C4B-4EB9-ACD5-620E0964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17461B-F597-4078-A35C-C9AEDFC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3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F329-FD9E-45CF-B6E2-74D45A8C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D8B90C-F56B-483E-A53E-5307513B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AEF9A-7C97-4D39-A2FA-EEF3664EE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54C5B4-1F2B-484B-BD32-E7D8EF13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63411-EF3C-4A13-AE1C-3AF1A63F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B327C7-BA78-42C1-8E0E-5616E225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0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D0846E-4F88-4FE3-A0E9-074D5385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8E739-E263-4F8B-A908-BFF6FDB2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407DB-5558-4743-9DA3-0314F430B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BD04-70AA-43C6-A3FB-F59DAD7B466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84EE9-325F-4831-8436-D7085C57C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E5FFE-0F14-4005-88C9-1A2B0E226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1E14B-ACBB-4A2B-89A3-6F724B957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0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EC0CF-FB5C-41D3-87B9-B54CADE5A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Progress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239556-09FC-4447-B854-4293F4C54A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b="1" dirty="0" err="1"/>
              <a:t>Jinwoo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603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C8FCDA-5DE8-4443-B3A2-DA764B41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69" y="1070040"/>
            <a:ext cx="4547118" cy="56379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1141BED-7E47-4299-AA63-C409A1DBFB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90866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Demographic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72576C-ACE9-40CD-8852-5885D11E4970}"/>
              </a:ext>
            </a:extLst>
          </p:cNvPr>
          <p:cNvSpPr/>
          <p:nvPr/>
        </p:nvSpPr>
        <p:spPr>
          <a:xfrm>
            <a:off x="3365618" y="1222668"/>
            <a:ext cx="1551616" cy="1557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DEB0C6-F060-415F-943B-3D5CAAA98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t="11934" r="1451" b="5857"/>
          <a:stretch/>
        </p:blipFill>
        <p:spPr>
          <a:xfrm>
            <a:off x="7912736" y="1070040"/>
            <a:ext cx="3857625" cy="56379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5A7195-6A53-4E88-AD73-8454DD8619CB}"/>
              </a:ext>
            </a:extLst>
          </p:cNvPr>
          <p:cNvSpPr/>
          <p:nvPr/>
        </p:nvSpPr>
        <p:spPr>
          <a:xfrm>
            <a:off x="8186057" y="2552228"/>
            <a:ext cx="892630" cy="35779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798B379-3B3E-415A-862D-482EAF9342A4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4917234" y="2001595"/>
            <a:ext cx="3268823" cy="2339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58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C8FCDA-5DE8-4443-B3A2-DA764B41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469" y="1070040"/>
            <a:ext cx="4547118" cy="56379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1141BED-7E47-4299-AA63-C409A1DBFB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90866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Demographic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5A7195-6A53-4E88-AD73-8454DD8619CB}"/>
              </a:ext>
            </a:extLst>
          </p:cNvPr>
          <p:cNvSpPr/>
          <p:nvPr/>
        </p:nvSpPr>
        <p:spPr>
          <a:xfrm>
            <a:off x="9732206" y="695346"/>
            <a:ext cx="830047" cy="99349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DD6655-27FD-4585-8183-B7BDD9692A6E}"/>
              </a:ext>
            </a:extLst>
          </p:cNvPr>
          <p:cNvSpPr/>
          <p:nvPr/>
        </p:nvSpPr>
        <p:spPr>
          <a:xfrm>
            <a:off x="3365618" y="4226767"/>
            <a:ext cx="1551616" cy="12689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2669F-BA17-4D29-92F0-11CE9839C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3" b="30066"/>
          <a:stretch/>
        </p:blipFill>
        <p:spPr>
          <a:xfrm>
            <a:off x="7806126" y="169546"/>
            <a:ext cx="3857625" cy="1800987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798B379-3B3E-415A-862D-482EAF9342A4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917234" y="1192094"/>
            <a:ext cx="4752389" cy="3669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4578B-E02D-4F64-85C2-2577CE91F31C}"/>
              </a:ext>
            </a:extLst>
          </p:cNvPr>
          <p:cNvSpPr/>
          <p:nvPr/>
        </p:nvSpPr>
        <p:spPr>
          <a:xfrm>
            <a:off x="9669623" y="695346"/>
            <a:ext cx="892630" cy="99349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BD09A5-5C4B-4B08-9F87-E47308D58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5" b="25237"/>
          <a:stretch/>
        </p:blipFill>
        <p:spPr>
          <a:xfrm>
            <a:off x="9165111" y="2388332"/>
            <a:ext cx="2794284" cy="2335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7BC0BE-62E3-4527-967D-EC5D1703EF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3" b="25237"/>
          <a:stretch/>
        </p:blipFill>
        <p:spPr>
          <a:xfrm>
            <a:off x="7088155" y="4104698"/>
            <a:ext cx="2794284" cy="2348699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829F3E4-9715-40D4-8DFF-B83F37B42CA9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rot="16200000" flipH="1">
            <a:off x="9939697" y="1765775"/>
            <a:ext cx="417799" cy="82731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7F421D7-1878-4ED2-B7A4-BF59892370DB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5400000">
            <a:off x="8043036" y="2412794"/>
            <a:ext cx="2134165" cy="124964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1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82BF8E-8F4C-4B12-A047-BABB3740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90" b="10490"/>
          <a:stretch/>
        </p:blipFill>
        <p:spPr>
          <a:xfrm>
            <a:off x="7740810" y="178417"/>
            <a:ext cx="3857625" cy="30874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C8FCDA-5DE8-4443-B3A2-DA764B41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469" y="1070040"/>
            <a:ext cx="4547118" cy="56379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1141BED-7E47-4299-AA63-C409A1DBFB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90866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Demographic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DD6655-27FD-4585-8183-B7BDD9692A6E}"/>
              </a:ext>
            </a:extLst>
          </p:cNvPr>
          <p:cNvSpPr/>
          <p:nvPr/>
        </p:nvSpPr>
        <p:spPr>
          <a:xfrm>
            <a:off x="3365617" y="5495730"/>
            <a:ext cx="1551616" cy="2922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4578B-E02D-4F64-85C2-2577CE91F31C}"/>
              </a:ext>
            </a:extLst>
          </p:cNvPr>
          <p:cNvSpPr/>
          <p:nvPr/>
        </p:nvSpPr>
        <p:spPr>
          <a:xfrm>
            <a:off x="9664958" y="1541255"/>
            <a:ext cx="892630" cy="99349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D8F492-893D-45C9-A3F3-6E79F453B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7" b="25263"/>
          <a:stretch/>
        </p:blipFill>
        <p:spPr>
          <a:xfrm>
            <a:off x="8927794" y="3265900"/>
            <a:ext cx="3205113" cy="270029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798B379-3B3E-415A-862D-482EAF9342A4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917233" y="2038003"/>
            <a:ext cx="4747725" cy="3603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1D434F3-CE22-4881-B739-15391EE67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7" b="25263"/>
          <a:stretch/>
        </p:blipFill>
        <p:spPr>
          <a:xfrm>
            <a:off x="6667160" y="4081371"/>
            <a:ext cx="3205113" cy="270029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822B95-8FA0-4474-AC36-71DC5C034696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10111273" y="2534750"/>
            <a:ext cx="419078" cy="731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ABEFF3-B946-4B77-BE6F-21E3D3545B52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8269717" y="2534750"/>
            <a:ext cx="1841556" cy="1546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1141BED-7E47-4299-AA63-C409A1DBFB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159829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Demographic(plan)</a:t>
            </a:r>
            <a:endParaRPr lang="ko-KR" altLang="en-US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D09D8D-6ACF-4C1C-9269-01FB04F38AC4}"/>
              </a:ext>
            </a:extLst>
          </p:cNvPr>
          <p:cNvGrpSpPr/>
          <p:nvPr/>
        </p:nvGrpSpPr>
        <p:grpSpPr>
          <a:xfrm>
            <a:off x="5009904" y="2011415"/>
            <a:ext cx="2685719" cy="3710068"/>
            <a:chOff x="7679093" y="353902"/>
            <a:chExt cx="4006429" cy="553450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CA55A9-5503-4160-88C6-9F677EC15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0" b="10096"/>
            <a:stretch/>
          </p:blipFill>
          <p:spPr>
            <a:xfrm>
              <a:off x="7679093" y="353902"/>
              <a:ext cx="4006429" cy="553450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F098B74-57E5-4AF3-9EA9-47122105D564}"/>
                </a:ext>
              </a:extLst>
            </p:cNvPr>
            <p:cNvSpPr/>
            <p:nvPr/>
          </p:nvSpPr>
          <p:spPr>
            <a:xfrm>
              <a:off x="7912736" y="2675679"/>
              <a:ext cx="2677509" cy="8699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91B2A9-054F-4C55-8A77-165ED7A0DBB5}"/>
                </a:ext>
              </a:extLst>
            </p:cNvPr>
            <p:cNvSpPr/>
            <p:nvPr/>
          </p:nvSpPr>
          <p:spPr>
            <a:xfrm>
              <a:off x="7912736" y="3726073"/>
              <a:ext cx="2677509" cy="8699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3099AC2-99DE-43C1-A1FA-7145605B128D}"/>
                </a:ext>
              </a:extLst>
            </p:cNvPr>
            <p:cNvSpPr/>
            <p:nvPr/>
          </p:nvSpPr>
          <p:spPr>
            <a:xfrm>
              <a:off x="7912736" y="1028115"/>
              <a:ext cx="2677509" cy="8699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27D1135-1F35-44F5-9AD7-27AFC899CEA8}"/>
                </a:ext>
              </a:extLst>
            </p:cNvPr>
            <p:cNvSpPr/>
            <p:nvPr/>
          </p:nvSpPr>
          <p:spPr>
            <a:xfrm>
              <a:off x="7912736" y="1981198"/>
              <a:ext cx="2677509" cy="6042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D54AD7B-49B3-405A-A800-A0AE2F552E42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3719274" y="3863783"/>
            <a:ext cx="1290630" cy="266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BB6CDB-365D-48E2-A889-3C458965C8D3}"/>
              </a:ext>
            </a:extLst>
          </p:cNvPr>
          <p:cNvSpPr/>
          <p:nvPr/>
        </p:nvSpPr>
        <p:spPr>
          <a:xfrm>
            <a:off x="8879762" y="1974091"/>
            <a:ext cx="3062629" cy="377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Final result2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Detailed result based on statistics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561CA28-3762-47DF-A637-2EC8D94A45F0}"/>
              </a:ext>
            </a:extLst>
          </p:cNvPr>
          <p:cNvCxnSpPr>
            <a:stCxn id="23" idx="3"/>
            <a:endCxn id="37" idx="1"/>
          </p:cNvCxnSpPr>
          <p:nvPr/>
        </p:nvCxnSpPr>
        <p:spPr>
          <a:xfrm flipV="1">
            <a:off x="7695623" y="3863781"/>
            <a:ext cx="1184139" cy="266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736E4FB-1F2F-40EF-83AA-5E4550401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9" y="1293298"/>
            <a:ext cx="3469665" cy="51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1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3136AC4-BAF3-46D7-87C9-2A6A962CFA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85592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App to server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6911B8-5014-4FA0-9E01-74BC7CAE22D7}"/>
              </a:ext>
            </a:extLst>
          </p:cNvPr>
          <p:cNvSpPr/>
          <p:nvPr/>
        </p:nvSpPr>
        <p:spPr>
          <a:xfrm>
            <a:off x="391886" y="1158924"/>
            <a:ext cx="7809722" cy="47089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000" b="1" dirty="0"/>
              <a:t>What we have…</a:t>
            </a:r>
          </a:p>
          <a:p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Estimations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Errors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□ </a:t>
            </a:r>
            <a:r>
              <a:rPr lang="en-US" altLang="ko-KR" sz="2000" dirty="0"/>
              <a:t>Time per one quiz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Screen size (pixels; width &amp; height)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Screen size (inches)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Where the data came from: app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Location(country)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■ </a:t>
            </a:r>
            <a:r>
              <a:rPr lang="en-US" altLang="ko-KR" sz="2000" dirty="0"/>
              <a:t>OS (Android)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8232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B1C09A9-7721-47C4-888F-36389290D782}"/>
              </a:ext>
            </a:extLst>
          </p:cNvPr>
          <p:cNvSpPr txBox="1">
            <a:spLocks/>
          </p:cNvSpPr>
          <p:nvPr/>
        </p:nvSpPr>
        <p:spPr>
          <a:xfrm>
            <a:off x="93764" y="0"/>
            <a:ext cx="6251511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Decisions about caching?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2F6F7-B494-4842-81AF-09D703F9130A}"/>
              </a:ext>
            </a:extLst>
          </p:cNvPr>
          <p:cNvSpPr txBox="1"/>
          <p:nvPr/>
        </p:nvSpPr>
        <p:spPr>
          <a:xfrm>
            <a:off x="2137806" y="5848643"/>
            <a:ext cx="19758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/>
              <a:t>14.3mb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E9304-EAAB-4E1B-BC9B-9BB3E3F8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0" y="1578883"/>
            <a:ext cx="4286250" cy="3219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7C0539-23F8-4F6C-AC64-6A679879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7" y="1045483"/>
            <a:ext cx="5715000" cy="428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A2D9E-0531-49B6-8BDD-627AB7016540}"/>
              </a:ext>
            </a:extLst>
          </p:cNvPr>
          <p:cNvSpPr txBox="1"/>
          <p:nvPr/>
        </p:nvSpPr>
        <p:spPr>
          <a:xfrm>
            <a:off x="2510574" y="1197735"/>
            <a:ext cx="12403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112A6-E6FF-4B9C-8A70-5890F2030F6B}"/>
              </a:ext>
            </a:extLst>
          </p:cNvPr>
          <p:cNvSpPr txBox="1"/>
          <p:nvPr/>
        </p:nvSpPr>
        <p:spPr>
          <a:xfrm>
            <a:off x="8951784" y="1209551"/>
            <a:ext cx="87584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After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BA3F4-F8F2-4FA7-8100-4BACC3FC321F}"/>
              </a:ext>
            </a:extLst>
          </p:cNvPr>
          <p:cNvSpPr txBox="1"/>
          <p:nvPr/>
        </p:nvSpPr>
        <p:spPr>
          <a:xfrm>
            <a:off x="2278864" y="4822517"/>
            <a:ext cx="16937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600x450px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C8FA6-3629-45B4-BD19-32D3692F4BF0}"/>
              </a:ext>
            </a:extLst>
          </p:cNvPr>
          <p:cNvSpPr txBox="1"/>
          <p:nvPr/>
        </p:nvSpPr>
        <p:spPr>
          <a:xfrm>
            <a:off x="8542815" y="4822517"/>
            <a:ext cx="16937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450x338px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0699DE-A170-43DD-89EC-2BA2C66AA78E}"/>
              </a:ext>
            </a:extLst>
          </p:cNvPr>
          <p:cNvSpPr/>
          <p:nvPr/>
        </p:nvSpPr>
        <p:spPr>
          <a:xfrm>
            <a:off x="5814947" y="3074436"/>
            <a:ext cx="1431633" cy="709127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ACCF0-FD04-48B0-9C43-28A2FA578FF3}"/>
              </a:ext>
            </a:extLst>
          </p:cNvPr>
          <p:cNvSpPr txBox="1"/>
          <p:nvPr/>
        </p:nvSpPr>
        <p:spPr>
          <a:xfrm>
            <a:off x="8700491" y="5910197"/>
            <a:ext cx="13784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/>
              <a:t>2.81mb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902FF3-2804-45B7-AF23-D5631F4B5144}"/>
              </a:ext>
            </a:extLst>
          </p:cNvPr>
          <p:cNvSpPr txBox="1"/>
          <p:nvPr/>
        </p:nvSpPr>
        <p:spPr>
          <a:xfrm>
            <a:off x="5814947" y="2428105"/>
            <a:ext cx="16937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Resize 75%</a:t>
            </a:r>
          </a:p>
          <a:p>
            <a:r>
              <a:rPr lang="en-US" altLang="ko-KR" b="1" dirty="0"/>
              <a:t>Quality 80%</a:t>
            </a:r>
          </a:p>
        </p:txBody>
      </p:sp>
    </p:spTree>
    <p:extLst>
      <p:ext uri="{BB962C8B-B14F-4D97-AF65-F5344CB8AC3E}">
        <p14:creationId xmlns:p14="http://schemas.microsoft.com/office/powerpoint/2010/main" val="2726703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EDF0B06-57BC-4ACF-B796-F853ECD851D5}"/>
              </a:ext>
            </a:extLst>
          </p:cNvPr>
          <p:cNvSpPr txBox="1">
            <a:spLocks/>
          </p:cNvSpPr>
          <p:nvPr/>
        </p:nvSpPr>
        <p:spPr>
          <a:xfrm>
            <a:off x="93764" y="0"/>
            <a:ext cx="6251511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Others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EF6EEA-9466-474E-BCE1-649187CC2046}"/>
              </a:ext>
            </a:extLst>
          </p:cNvPr>
          <p:cNvSpPr/>
          <p:nvPr/>
        </p:nvSpPr>
        <p:spPr>
          <a:xfrm>
            <a:off x="93764" y="839208"/>
            <a:ext cx="7809722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Link the final page to database (send results)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Survey: scoring function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App icon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Time per one quiz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PHP, HTML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React native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807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0B9BA-F028-4AFA-B01B-AABF1C4F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03445" cy="1070040"/>
          </a:xfrm>
        </p:spPr>
        <p:txBody>
          <a:bodyPr/>
          <a:lstStyle/>
          <a:p>
            <a:pPr algn="ctr"/>
            <a:r>
              <a:rPr lang="en-US" altLang="ko-KR" b="1" dirty="0"/>
              <a:t>Main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9F4F3D-7AA0-497A-9D5E-6AE22E1C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1282958"/>
            <a:ext cx="5811420" cy="367626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4262E5-1D64-4A5D-BCB2-A8A468B00B6A}"/>
              </a:ext>
            </a:extLst>
          </p:cNvPr>
          <p:cNvSpPr/>
          <p:nvPr/>
        </p:nvSpPr>
        <p:spPr>
          <a:xfrm>
            <a:off x="6620278" y="3121089"/>
            <a:ext cx="621630" cy="307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B468C26-9EF1-49A1-B652-A8324B256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2440"/>
          <a:stretch/>
        </p:blipFill>
        <p:spPr>
          <a:xfrm>
            <a:off x="7746015" y="571289"/>
            <a:ext cx="3805283" cy="571541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C1CBBA-3EC2-49B5-A4A9-D1ED017917DE}"/>
              </a:ext>
            </a:extLst>
          </p:cNvPr>
          <p:cNvSpPr txBox="1"/>
          <p:nvPr/>
        </p:nvSpPr>
        <p:spPr>
          <a:xfrm>
            <a:off x="3311423" y="5089848"/>
            <a:ext cx="68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Web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85177-7594-45D9-B43E-60121D328532}"/>
              </a:ext>
            </a:extLst>
          </p:cNvPr>
          <p:cNvSpPr txBox="1"/>
          <p:nvPr/>
        </p:nvSpPr>
        <p:spPr>
          <a:xfrm>
            <a:off x="9174006" y="628670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Mobile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565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0B9BA-F028-4AFA-B01B-AABF1C4F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03445" cy="1070040"/>
          </a:xfrm>
        </p:spPr>
        <p:txBody>
          <a:bodyPr/>
          <a:lstStyle/>
          <a:p>
            <a:pPr algn="ctr"/>
            <a:r>
              <a:rPr lang="en-US" altLang="ko-KR" b="1" dirty="0"/>
              <a:t>Main</a:t>
            </a:r>
            <a:endParaRPr lang="ko-KR" altLang="en-US" b="1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B468C26-9EF1-49A1-B652-A8324B256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2440"/>
          <a:stretch/>
        </p:blipFill>
        <p:spPr>
          <a:xfrm>
            <a:off x="7746015" y="571289"/>
            <a:ext cx="3805283" cy="57154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A6355-D278-4372-903D-62683ABE9304}"/>
              </a:ext>
            </a:extLst>
          </p:cNvPr>
          <p:cNvSpPr txBox="1"/>
          <p:nvPr/>
        </p:nvSpPr>
        <p:spPr>
          <a:xfrm>
            <a:off x="325120" y="1285943"/>
            <a:ext cx="7231224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TODO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Background image.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Message.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Add [ABOUT] page.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Font size.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50DEA-5CC5-4B16-BC01-F4B04E1F96FB}"/>
              </a:ext>
            </a:extLst>
          </p:cNvPr>
          <p:cNvSpPr/>
          <p:nvPr/>
        </p:nvSpPr>
        <p:spPr>
          <a:xfrm>
            <a:off x="7746015" y="3041780"/>
            <a:ext cx="3805283" cy="107302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C10C3-2A82-475E-8CF3-FAC1AFA4D312}"/>
              </a:ext>
            </a:extLst>
          </p:cNvPr>
          <p:cNvSpPr/>
          <p:nvPr/>
        </p:nvSpPr>
        <p:spPr>
          <a:xfrm>
            <a:off x="9116811" y="5502941"/>
            <a:ext cx="1063689" cy="5712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C91DAB-BE3B-411A-8310-4E7C205143EE}"/>
              </a:ext>
            </a:extLst>
          </p:cNvPr>
          <p:cNvCxnSpPr>
            <a:cxnSpLocks/>
          </p:cNvCxnSpPr>
          <p:nvPr/>
        </p:nvCxnSpPr>
        <p:spPr>
          <a:xfrm flipV="1">
            <a:off x="2985796" y="1978090"/>
            <a:ext cx="4982547" cy="74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7BAD3BD-FF66-4CC7-BE30-D716642F2A0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7437" y="2472612"/>
            <a:ext cx="3528578" cy="1105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57CC7B-6190-4DB4-A5B7-1EB1ADB16B7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75190" y="2864498"/>
            <a:ext cx="6041621" cy="29240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2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35D133-E8BB-464F-8CDD-4DDCCEB0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76" y="1176016"/>
            <a:ext cx="4861249" cy="4884152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A468A0E-B46E-44B2-B866-C526ED323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7985499" y="253078"/>
            <a:ext cx="3702647" cy="6351843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8C8BE7-F9C5-4927-A099-49B2E7848DFD}"/>
              </a:ext>
            </a:extLst>
          </p:cNvPr>
          <p:cNvSpPr/>
          <p:nvPr/>
        </p:nvSpPr>
        <p:spPr>
          <a:xfrm>
            <a:off x="8396020" y="393118"/>
            <a:ext cx="2881604" cy="5712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8574B-CB49-4B0E-9D0A-ED8C4F65B5E3}"/>
              </a:ext>
            </a:extLst>
          </p:cNvPr>
          <p:cNvSpPr/>
          <p:nvPr/>
        </p:nvSpPr>
        <p:spPr>
          <a:xfrm>
            <a:off x="1004972" y="1719312"/>
            <a:ext cx="4680055" cy="5712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D6A27B-70C3-47AD-BB5E-19A784952FC6}"/>
              </a:ext>
            </a:extLst>
          </p:cNvPr>
          <p:cNvSpPr/>
          <p:nvPr/>
        </p:nvSpPr>
        <p:spPr>
          <a:xfrm>
            <a:off x="1004972" y="1176015"/>
            <a:ext cx="4680055" cy="3976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EBB189-377A-4358-B0C2-0F042878FDCB}"/>
              </a:ext>
            </a:extLst>
          </p:cNvPr>
          <p:cNvSpPr/>
          <p:nvPr/>
        </p:nvSpPr>
        <p:spPr>
          <a:xfrm>
            <a:off x="1004971" y="2343039"/>
            <a:ext cx="4680055" cy="32818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8CD68A-96EF-447B-BD1E-B855A408FE97}"/>
              </a:ext>
            </a:extLst>
          </p:cNvPr>
          <p:cNvSpPr/>
          <p:nvPr/>
        </p:nvSpPr>
        <p:spPr>
          <a:xfrm>
            <a:off x="2351692" y="5692559"/>
            <a:ext cx="1380530" cy="3676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3C508-B39C-495C-8AAE-FF9B70FF42BF}"/>
              </a:ext>
            </a:extLst>
          </p:cNvPr>
          <p:cNvSpPr/>
          <p:nvPr/>
        </p:nvSpPr>
        <p:spPr>
          <a:xfrm>
            <a:off x="3802050" y="5695972"/>
            <a:ext cx="443355" cy="3676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B2E38D-EB24-422A-BA8E-ED23531AEFC1}"/>
              </a:ext>
            </a:extLst>
          </p:cNvPr>
          <p:cNvSpPr/>
          <p:nvPr/>
        </p:nvSpPr>
        <p:spPr>
          <a:xfrm>
            <a:off x="8396020" y="1318244"/>
            <a:ext cx="2881604" cy="14870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E0D641-ABAF-4A24-B44A-D273D883EFFC}"/>
              </a:ext>
            </a:extLst>
          </p:cNvPr>
          <p:cNvSpPr/>
          <p:nvPr/>
        </p:nvSpPr>
        <p:spPr>
          <a:xfrm>
            <a:off x="7985498" y="4052730"/>
            <a:ext cx="3702646" cy="64989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57B318-3AB4-45ED-BFC5-6ED7897DDB31}"/>
              </a:ext>
            </a:extLst>
          </p:cNvPr>
          <p:cNvSpPr/>
          <p:nvPr/>
        </p:nvSpPr>
        <p:spPr>
          <a:xfrm>
            <a:off x="9243953" y="5735218"/>
            <a:ext cx="1174000" cy="64989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FEAB97-CC47-422A-ADAF-8D1AA66B286A}"/>
              </a:ext>
            </a:extLst>
          </p:cNvPr>
          <p:cNvSpPr/>
          <p:nvPr/>
        </p:nvSpPr>
        <p:spPr>
          <a:xfrm>
            <a:off x="11101144" y="6220145"/>
            <a:ext cx="776725" cy="46788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77F31F41-54DC-4C36-A98A-08EDE9EAF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03445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Quiz</a:t>
            </a:r>
            <a:endParaRPr lang="ko-KR" altLang="en-US" b="1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4FA51D2-D1D4-42DD-AD52-B9E6DFC26A7F}"/>
              </a:ext>
            </a:extLst>
          </p:cNvPr>
          <p:cNvCxnSpPr>
            <a:stCxn id="15" idx="0"/>
            <a:endCxn id="13" idx="1"/>
          </p:cNvCxnSpPr>
          <p:nvPr/>
        </p:nvCxnSpPr>
        <p:spPr>
          <a:xfrm rot="5400000" flipH="1" flipV="1">
            <a:off x="5621884" y="-1598121"/>
            <a:ext cx="497253" cy="505102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A865413-219C-45C5-B760-61CED6D5C607}"/>
              </a:ext>
            </a:extLst>
          </p:cNvPr>
          <p:cNvCxnSpPr>
            <a:cxnSpLocks/>
            <a:stCxn id="14" idx="3"/>
            <a:endCxn id="22" idx="2"/>
          </p:cNvCxnSpPr>
          <p:nvPr/>
        </p:nvCxnSpPr>
        <p:spPr>
          <a:xfrm>
            <a:off x="5685027" y="2004956"/>
            <a:ext cx="5804480" cy="4683075"/>
          </a:xfrm>
          <a:prstGeom prst="bentConnector4">
            <a:avLst>
              <a:gd name="adj1" fmla="val 46655"/>
              <a:gd name="adj2" fmla="val 10488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7770FFC-317B-4410-B8C3-D2569E70100D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V="1">
            <a:off x="5685026" y="2805271"/>
            <a:ext cx="4151796" cy="117868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776414D-9176-4F8B-A604-D9CADA4B2C61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 rot="5400000" flipH="1" flipV="1">
            <a:off x="4672483" y="2747153"/>
            <a:ext cx="1682488" cy="4943541"/>
          </a:xfrm>
          <a:prstGeom prst="bentConnector4">
            <a:avLst>
              <a:gd name="adj1" fmla="val -13587"/>
              <a:gd name="adj2" fmla="val 5698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6AE3BBB-8FB4-45D3-802B-66A4E0243C0F}"/>
              </a:ext>
            </a:extLst>
          </p:cNvPr>
          <p:cNvCxnSpPr>
            <a:cxnSpLocks/>
            <a:stCxn id="18" idx="2"/>
            <a:endCxn id="21" idx="2"/>
          </p:cNvCxnSpPr>
          <p:nvPr/>
        </p:nvCxnSpPr>
        <p:spPr>
          <a:xfrm rot="16200000" flipH="1">
            <a:off x="6766572" y="3320736"/>
            <a:ext cx="321536" cy="5807225"/>
          </a:xfrm>
          <a:prstGeom prst="bentConnector3">
            <a:avLst>
              <a:gd name="adj1" fmla="val 1710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FB45E6F-D0BB-4726-9FDC-AD30BD58B030}"/>
              </a:ext>
            </a:extLst>
          </p:cNvPr>
          <p:cNvSpPr txBox="1"/>
          <p:nvPr/>
        </p:nvSpPr>
        <p:spPr>
          <a:xfrm>
            <a:off x="6397387" y="437426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SeekBar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E835DF-CA2D-4E79-AD5E-238EDD210935}"/>
              </a:ext>
            </a:extLst>
          </p:cNvPr>
          <p:cNvSpPr txBox="1"/>
          <p:nvPr/>
        </p:nvSpPr>
        <p:spPr>
          <a:xfrm>
            <a:off x="9795572" y="3122651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Food image</a:t>
            </a:r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4FEC61-F606-446C-9882-EF0BF1371714}"/>
              </a:ext>
            </a:extLst>
          </p:cNvPr>
          <p:cNvSpPr txBox="1"/>
          <p:nvPr/>
        </p:nvSpPr>
        <p:spPr>
          <a:xfrm>
            <a:off x="11101143" y="587636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Page</a:t>
            </a:r>
            <a:endParaRPr lang="ko-KR" altLang="en-US" b="1" dirty="0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D3C8C7AE-E0D0-42D6-8471-CF89968AA639}"/>
              </a:ext>
            </a:extLst>
          </p:cNvPr>
          <p:cNvSpPr/>
          <p:nvPr/>
        </p:nvSpPr>
        <p:spPr>
          <a:xfrm>
            <a:off x="6620278" y="3121089"/>
            <a:ext cx="621630" cy="307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A468A0E-B46E-44B2-B866-C526ED323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7985499" y="253078"/>
            <a:ext cx="3702647" cy="6351843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8C8BE7-F9C5-4927-A099-49B2E7848DFD}"/>
              </a:ext>
            </a:extLst>
          </p:cNvPr>
          <p:cNvSpPr/>
          <p:nvPr/>
        </p:nvSpPr>
        <p:spPr>
          <a:xfrm>
            <a:off x="8396020" y="393118"/>
            <a:ext cx="2881604" cy="5712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B2E38D-EB24-422A-BA8E-ED23531AEFC1}"/>
              </a:ext>
            </a:extLst>
          </p:cNvPr>
          <p:cNvSpPr/>
          <p:nvPr/>
        </p:nvSpPr>
        <p:spPr>
          <a:xfrm>
            <a:off x="8396020" y="1318244"/>
            <a:ext cx="2881604" cy="14870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E0D641-ABAF-4A24-B44A-D273D883EFFC}"/>
              </a:ext>
            </a:extLst>
          </p:cNvPr>
          <p:cNvSpPr/>
          <p:nvPr/>
        </p:nvSpPr>
        <p:spPr>
          <a:xfrm>
            <a:off x="7985498" y="4052730"/>
            <a:ext cx="3702646" cy="64989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57B318-3AB4-45ED-BFC5-6ED7897DDB31}"/>
              </a:ext>
            </a:extLst>
          </p:cNvPr>
          <p:cNvSpPr/>
          <p:nvPr/>
        </p:nvSpPr>
        <p:spPr>
          <a:xfrm>
            <a:off x="9243953" y="5735218"/>
            <a:ext cx="1174000" cy="64989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FEAB97-CC47-422A-ADAF-8D1AA66B286A}"/>
              </a:ext>
            </a:extLst>
          </p:cNvPr>
          <p:cNvSpPr/>
          <p:nvPr/>
        </p:nvSpPr>
        <p:spPr>
          <a:xfrm>
            <a:off x="11101144" y="6220145"/>
            <a:ext cx="776725" cy="46788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77F31F41-54DC-4C36-A98A-08EDE9EAF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03445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Quiz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E3E13-DB76-4E6E-94B2-B9CA723FFC72}"/>
                  </a:ext>
                </a:extLst>
              </p:cNvPr>
              <p:cNvSpPr txBox="1"/>
              <p:nvPr/>
            </p:nvSpPr>
            <p:spPr>
              <a:xfrm>
                <a:off x="314770" y="1139290"/>
                <a:ext cx="7452023" cy="50783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u="sng" dirty="0"/>
                  <a:t>Done</a:t>
                </a: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/>
                  <a:t>1. Image selection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Random permutation from 0 to 134(number of images).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Pick first 60 pics.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/>
                  <a:t>2. Changed input method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Text to </a:t>
                </a:r>
                <a:r>
                  <a:rPr lang="en-US" altLang="ko-KR" b="1" dirty="0" err="1"/>
                  <a:t>TouchBar</a:t>
                </a: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u="sng" dirty="0"/>
                  <a:t>TODO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Font size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Adjust the thumb size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Instructions (</a:t>
                </a:r>
                <a:r>
                  <a:rPr lang="en-US" altLang="ko-KR" b="1" dirty="0">
                    <a:solidFill>
                      <a:schemeClr val="accent2"/>
                    </a:solidFill>
                  </a:rPr>
                  <a:t>rules of the game</a:t>
                </a:r>
                <a:r>
                  <a:rPr lang="en-US" altLang="ko-KR" b="1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ko-KR" alt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E3E13-DB76-4E6E-94B2-B9CA723FF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70" y="1139290"/>
                <a:ext cx="7452023" cy="5078313"/>
              </a:xfrm>
              <a:prstGeom prst="rect">
                <a:avLst/>
              </a:prstGeom>
              <a:blipFill>
                <a:blip r:embed="rId3"/>
                <a:stretch>
                  <a:fillRect l="-900" b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0B65507-C365-4F12-8A27-A001192150BC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321698" y="4406414"/>
            <a:ext cx="6410131" cy="73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F55C6A-4D15-4CAF-BED1-EB109D509EC7}"/>
              </a:ext>
            </a:extLst>
          </p:cNvPr>
          <p:cNvSpPr/>
          <p:nvPr/>
        </p:nvSpPr>
        <p:spPr>
          <a:xfrm>
            <a:off x="9731829" y="4175513"/>
            <a:ext cx="233265" cy="46180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2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29DA7C0-BD28-4BB8-926F-7281A3A27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/>
        </p:blipFill>
        <p:spPr>
          <a:xfrm>
            <a:off x="8269057" y="125960"/>
            <a:ext cx="3857625" cy="66060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83197D-9567-4720-A4D1-6B8FA8C70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/>
        </p:blipFill>
        <p:spPr>
          <a:xfrm>
            <a:off x="8269059" y="125962"/>
            <a:ext cx="3857625" cy="66060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95B591C-9E4B-4220-A06D-F23B1AC26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/>
        </p:blipFill>
        <p:spPr>
          <a:xfrm>
            <a:off x="8269058" y="125961"/>
            <a:ext cx="3857625" cy="6606074"/>
          </a:xfrm>
          <a:prstGeom prst="rect">
            <a:avLst/>
          </a:prstGeom>
        </p:spPr>
      </p:pic>
      <p:sp>
        <p:nvSpPr>
          <p:cNvPr id="40" name="제목 1">
            <a:extLst>
              <a:ext uri="{FF2B5EF4-FFF2-40B4-BE49-F238E27FC236}">
                <a16:creationId xmlns:a16="http://schemas.microsoft.com/office/drawing/2014/main" id="{77F31F41-54DC-4C36-A98A-08EDE9EAF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903445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Quiz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E3E13-DB76-4E6E-94B2-B9CA723FFC72}"/>
                  </a:ext>
                </a:extLst>
              </p:cNvPr>
              <p:cNvSpPr txBox="1"/>
              <p:nvPr/>
            </p:nvSpPr>
            <p:spPr>
              <a:xfrm>
                <a:off x="314770" y="1139290"/>
                <a:ext cx="7452023" cy="50783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u="sng" dirty="0"/>
                  <a:t>Done</a:t>
                </a: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/>
                  <a:t>1. Image selection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Random permutation from 0 to 134(number of images).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Pick first 60 pics.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/>
                  <a:t>2. Changed input method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Text to </a:t>
                </a:r>
                <a:r>
                  <a:rPr lang="en-US" altLang="ko-KR" b="1" dirty="0" err="1"/>
                  <a:t>TouchBar</a:t>
                </a: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u="sng" dirty="0"/>
                  <a:t>TODO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Font size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Adjust the thumb size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>
                    <a:solidFill>
                      <a:schemeClr val="accent2"/>
                    </a:solidFill>
                  </a:rPr>
                  <a:t>Instructions (rules of the game)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E3E13-DB76-4E6E-94B2-B9CA723FF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70" y="1139290"/>
                <a:ext cx="7452023" cy="5078313"/>
              </a:xfrm>
              <a:prstGeom prst="rect">
                <a:avLst/>
              </a:prstGeom>
              <a:blipFill>
                <a:blip r:embed="rId5"/>
                <a:stretch>
                  <a:fillRect l="-900" b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42ADAC5-5B04-4225-A942-D74ED7CA5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446707"/>
              </p:ext>
            </p:extLst>
          </p:nvPr>
        </p:nvGraphicFramePr>
        <p:xfrm>
          <a:off x="314770" y="1270172"/>
          <a:ext cx="7830854" cy="2751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0854">
                  <a:extLst>
                    <a:ext uri="{9D8B030D-6E8A-4147-A177-3AD203B41FA5}">
                      <a16:colId xmlns:a16="http://schemas.microsoft.com/office/drawing/2014/main" val="4023703412"/>
                    </a:ext>
                  </a:extLst>
                </a:gridCol>
              </a:tblGrid>
              <a:tr h="27513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QuizCalorie</a:t>
                      </a:r>
                      <a:r>
                        <a:rPr lang="en-US" altLang="ko-KR" b="1" dirty="0"/>
                        <a:t> app on Google Play (Android </a:t>
                      </a:r>
                      <a:r>
                        <a:rPr lang="en-US" altLang="ko-KR" b="1" dirty="0" err="1"/>
                        <a:t>appstore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Simple popup window to inform the rule of game.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“Which food has more calories?”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7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90B356-489C-43CF-BC93-B0961EAD5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/>
          <a:stretch/>
        </p:blipFill>
        <p:spPr>
          <a:xfrm>
            <a:off x="8024327" y="371994"/>
            <a:ext cx="3669806" cy="630303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CBAB41-067B-4FEB-8B33-CA85BA68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38" y="1382778"/>
            <a:ext cx="4436362" cy="50323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C1BC625-4A5B-45B6-B378-E900D507621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833257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Score(feedback)</a:t>
            </a:r>
            <a:endParaRPr lang="ko-KR" altLang="en-US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D4C0574-EB18-4487-81E9-84E033842AF9}"/>
              </a:ext>
            </a:extLst>
          </p:cNvPr>
          <p:cNvSpPr/>
          <p:nvPr/>
        </p:nvSpPr>
        <p:spPr>
          <a:xfrm>
            <a:off x="6620278" y="3121089"/>
            <a:ext cx="621630" cy="307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3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90B356-489C-43CF-BC93-B0961EAD5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/>
          <a:stretch/>
        </p:blipFill>
        <p:spPr>
          <a:xfrm>
            <a:off x="8024327" y="371994"/>
            <a:ext cx="3669806" cy="6303035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C1BC625-4A5B-45B6-B378-E900D507621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833257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Score(feedback)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540807-09CA-429F-876F-7BC07087EF31}"/>
                  </a:ext>
                </a:extLst>
              </p:cNvPr>
              <p:cNvSpPr txBox="1"/>
              <p:nvPr/>
            </p:nvSpPr>
            <p:spPr>
              <a:xfrm>
                <a:off x="259025" y="1125377"/>
                <a:ext cx="7452023" cy="42473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u="sng" dirty="0"/>
                  <a:t>Done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Indicate the direction of the error.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(Red=under estimate, Green=correct, Blue=over estimate)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Error graph added.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u="sng" dirty="0"/>
                  <a:t>TODO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Other graphs.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Trend in the accuracy over time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/>
                  <a:t>Add food image?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540807-09CA-429F-876F-7BC07087E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25" y="1125377"/>
                <a:ext cx="7452023" cy="4247317"/>
              </a:xfrm>
              <a:prstGeom prst="rect">
                <a:avLst/>
              </a:prstGeom>
              <a:blipFill>
                <a:blip r:embed="rId4"/>
                <a:stretch>
                  <a:fillRect l="-818" b="-10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0A75E950-FEC2-4B77-8C96-8A22F4D423AC}"/>
              </a:ext>
            </a:extLst>
          </p:cNvPr>
          <p:cNvSpPr/>
          <p:nvPr/>
        </p:nvSpPr>
        <p:spPr>
          <a:xfrm>
            <a:off x="9141315" y="1433806"/>
            <a:ext cx="1430267" cy="41365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E2F98B-BCA2-413A-BBE5-64CCCA46A01B}"/>
              </a:ext>
            </a:extLst>
          </p:cNvPr>
          <p:cNvSpPr/>
          <p:nvPr/>
        </p:nvSpPr>
        <p:spPr>
          <a:xfrm>
            <a:off x="8024327" y="2779121"/>
            <a:ext cx="3669806" cy="223141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43952F5-08B3-409E-B006-BD5D3833DB6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90661" y="1640634"/>
            <a:ext cx="4550654" cy="2068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37CC0B5-C053-4E7F-9033-1338E095460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73829" y="2659224"/>
            <a:ext cx="5150498" cy="12356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4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C8FCDA-5DE8-4443-B3A2-DA764B41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69" y="1070040"/>
            <a:ext cx="4547118" cy="56379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1141BED-7E47-4299-AA63-C409A1DBFB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90866" cy="10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Demographic</a:t>
            </a:r>
            <a:endParaRPr lang="ko-KR" altLang="en-US" b="1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9031902-CD6C-4023-9D3E-4505DD4504BC}"/>
              </a:ext>
            </a:extLst>
          </p:cNvPr>
          <p:cNvSpPr/>
          <p:nvPr/>
        </p:nvSpPr>
        <p:spPr>
          <a:xfrm>
            <a:off x="6620278" y="3121089"/>
            <a:ext cx="621630" cy="307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72576C-ACE9-40CD-8852-5885D11E4970}"/>
              </a:ext>
            </a:extLst>
          </p:cNvPr>
          <p:cNvSpPr/>
          <p:nvPr/>
        </p:nvSpPr>
        <p:spPr>
          <a:xfrm>
            <a:off x="3365618" y="1222668"/>
            <a:ext cx="1551616" cy="1557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97C27-4C46-450D-A0D9-856B85D1B1AB}"/>
              </a:ext>
            </a:extLst>
          </p:cNvPr>
          <p:cNvSpPr/>
          <p:nvPr/>
        </p:nvSpPr>
        <p:spPr>
          <a:xfrm>
            <a:off x="3365618" y="2855167"/>
            <a:ext cx="1551616" cy="8709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485C13-9956-4BD5-8672-78FDE6819868}"/>
              </a:ext>
            </a:extLst>
          </p:cNvPr>
          <p:cNvSpPr/>
          <p:nvPr/>
        </p:nvSpPr>
        <p:spPr>
          <a:xfrm>
            <a:off x="3365617" y="4170784"/>
            <a:ext cx="1551617" cy="13156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E09A5C-F728-4C1E-8CDF-FDB2F1625584}"/>
              </a:ext>
            </a:extLst>
          </p:cNvPr>
          <p:cNvGrpSpPr/>
          <p:nvPr/>
        </p:nvGrpSpPr>
        <p:grpSpPr>
          <a:xfrm>
            <a:off x="7623109" y="1070039"/>
            <a:ext cx="4006429" cy="5637901"/>
            <a:chOff x="7679093" y="250504"/>
            <a:chExt cx="4006429" cy="56379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461446-A912-4200-B57B-5B2306912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8" b="10096"/>
            <a:stretch/>
          </p:blipFill>
          <p:spPr>
            <a:xfrm>
              <a:off x="7679093" y="250504"/>
              <a:ext cx="4006429" cy="563790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016C99-49F9-4B2C-A32A-583F60B26AA7}"/>
                </a:ext>
              </a:extLst>
            </p:cNvPr>
            <p:cNvSpPr/>
            <p:nvPr/>
          </p:nvSpPr>
          <p:spPr>
            <a:xfrm>
              <a:off x="7912736" y="2675679"/>
              <a:ext cx="2677509" cy="8699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E7E443-48B1-4099-8233-1C7E028A5052}"/>
                </a:ext>
              </a:extLst>
            </p:cNvPr>
            <p:cNvSpPr/>
            <p:nvPr/>
          </p:nvSpPr>
          <p:spPr>
            <a:xfrm>
              <a:off x="7912736" y="3726073"/>
              <a:ext cx="2677509" cy="8699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897F62-7065-4E47-9174-B0F6F4E7FF0B}"/>
                </a:ext>
              </a:extLst>
            </p:cNvPr>
            <p:cNvSpPr/>
            <p:nvPr/>
          </p:nvSpPr>
          <p:spPr>
            <a:xfrm>
              <a:off x="7912736" y="1028115"/>
              <a:ext cx="2677509" cy="8699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C2210F-95AC-4D0A-9B17-D86F395F3E40}"/>
                </a:ext>
              </a:extLst>
            </p:cNvPr>
            <p:cNvSpPr/>
            <p:nvPr/>
          </p:nvSpPr>
          <p:spPr>
            <a:xfrm>
              <a:off x="7912736" y="1981198"/>
              <a:ext cx="2677509" cy="6042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EA1997-EDF4-4B0B-A854-A67111AA64B6}"/>
              </a:ext>
            </a:extLst>
          </p:cNvPr>
          <p:cNvSpPr/>
          <p:nvPr/>
        </p:nvSpPr>
        <p:spPr>
          <a:xfrm>
            <a:off x="3365616" y="5486396"/>
            <a:ext cx="1551617" cy="3105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798B379-3B3E-415A-862D-482EAF9342A4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4917234" y="2001595"/>
            <a:ext cx="2939518" cy="1101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1E3BC6-4099-481E-8C7B-6075972AF3CE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4917234" y="2282627"/>
            <a:ext cx="2939518" cy="1007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E0362F8-1317-4C1E-A4E2-B5A6A6AB998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917234" y="3930191"/>
            <a:ext cx="2939518" cy="898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7AA8FFD-CC3E-4432-96F6-A3E235CE343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 flipV="1">
            <a:off x="4917233" y="4980585"/>
            <a:ext cx="2939519" cy="661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0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306</Words>
  <Application>Microsoft Office PowerPoint</Application>
  <PresentationFormat>와이드스크린</PresentationFormat>
  <Paragraphs>101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Cambria Math</vt:lpstr>
      <vt:lpstr>Office 테마</vt:lpstr>
      <vt:lpstr>Progress</vt:lpstr>
      <vt:lpstr>Main</vt:lpstr>
      <vt:lpstr>Main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조진우</dc:creator>
  <cp:lastModifiedBy>조진우</cp:lastModifiedBy>
  <cp:revision>346</cp:revision>
  <dcterms:created xsi:type="dcterms:W3CDTF">2018-01-08T21:19:50Z</dcterms:created>
  <dcterms:modified xsi:type="dcterms:W3CDTF">2018-01-25T23:08:03Z</dcterms:modified>
</cp:coreProperties>
</file>